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533" autoAdjust="0"/>
    <p:restoredTop sz="94660"/>
  </p:normalViewPr>
  <p:slideViewPr>
    <p:cSldViewPr snapToGrid="0">
      <p:cViewPr varScale="1">
        <p:scale>
          <a:sx n="97" d="100"/>
          <a:sy n="97" d="100"/>
        </p:scale>
        <p:origin x="33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446CCA-DDCA-4739-9F0F-B399F4156DF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200403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46CCA-DDCA-4739-9F0F-B399F4156DF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2474690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46CCA-DDCA-4739-9F0F-B399F4156DF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2141440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46CCA-DDCA-4739-9F0F-B399F4156DF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3376089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446CCA-DDCA-4739-9F0F-B399F4156DF8}"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1975448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446CCA-DDCA-4739-9F0F-B399F4156DF8}"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91488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446CCA-DDCA-4739-9F0F-B399F4156DF8}" type="datetimeFigureOut">
              <a:rPr lang="en-US" smtClean="0"/>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191256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446CCA-DDCA-4739-9F0F-B399F4156DF8}" type="datetimeFigureOut">
              <a:rPr lang="en-US" smtClean="0"/>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1246414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46CCA-DDCA-4739-9F0F-B399F4156DF8}" type="datetimeFigureOut">
              <a:rPr lang="en-US" smtClean="0"/>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921265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46CCA-DDCA-4739-9F0F-B399F4156DF8}"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1387338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46CCA-DDCA-4739-9F0F-B399F4156DF8}"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CBF05F-B491-4327-9ED7-34CA591F38D2}" type="slidenum">
              <a:rPr lang="en-US" smtClean="0"/>
              <a:t>‹#›</a:t>
            </a:fld>
            <a:endParaRPr lang="en-US"/>
          </a:p>
        </p:txBody>
      </p:sp>
    </p:spTree>
    <p:extLst>
      <p:ext uri="{BB962C8B-B14F-4D97-AF65-F5344CB8AC3E}">
        <p14:creationId xmlns:p14="http://schemas.microsoft.com/office/powerpoint/2010/main" val="1122174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446CCA-DDCA-4739-9F0F-B399F4156DF8}" type="datetimeFigureOut">
              <a:rPr lang="en-US" smtClean="0"/>
              <a:t>5/21/2014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BF05F-B491-4327-9ED7-34CA591F38D2}" type="slidenum">
              <a:rPr lang="en-US" smtClean="0"/>
              <a:t>‹#›</a:t>
            </a:fld>
            <a:endParaRPr lang="en-US"/>
          </a:p>
        </p:txBody>
      </p:sp>
    </p:spTree>
    <p:extLst>
      <p:ext uri="{BB962C8B-B14F-4D97-AF65-F5344CB8AC3E}">
        <p14:creationId xmlns:p14="http://schemas.microsoft.com/office/powerpoint/2010/main" val="2777337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Accumulators in Programming</a:t>
            </a:r>
            <a:endParaRPr lang="en-US" dirty="0"/>
          </a:p>
        </p:txBody>
      </p:sp>
      <p:sp>
        <p:nvSpPr>
          <p:cNvPr id="3" name="Subtitle 2"/>
          <p:cNvSpPr>
            <a:spLocks noGrp="1"/>
          </p:cNvSpPr>
          <p:nvPr>
            <p:ph type="subTitle" idx="1"/>
          </p:nvPr>
        </p:nvSpPr>
        <p:spPr/>
        <p:txBody>
          <a:bodyPr/>
          <a:lstStyle/>
          <a:p>
            <a:r>
              <a:rPr lang="en-US" dirty="0" smtClean="0"/>
              <a:t>Assumes you have knowledge of the assignment operator = and a loop</a:t>
            </a:r>
            <a:endParaRPr lang="en-US" dirty="0"/>
          </a:p>
        </p:txBody>
      </p:sp>
    </p:spTree>
    <p:extLst>
      <p:ext uri="{BB962C8B-B14F-4D97-AF65-F5344CB8AC3E}">
        <p14:creationId xmlns:p14="http://schemas.microsoft.com/office/powerpoint/2010/main" val="850676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accumulator?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 accumulator is not new syntax, it is just a new way to using the assignment operator</a:t>
            </a:r>
          </a:p>
          <a:p>
            <a:r>
              <a:rPr lang="en-US" dirty="0" smtClean="0"/>
              <a:t>It is a </a:t>
            </a:r>
            <a:r>
              <a:rPr lang="en-US" b="1" dirty="0" smtClean="0"/>
              <a:t>logical</a:t>
            </a:r>
            <a:r>
              <a:rPr lang="en-US" dirty="0" smtClean="0"/>
              <a:t> concept that is used in most languages</a:t>
            </a:r>
          </a:p>
          <a:p>
            <a:r>
              <a:rPr lang="en-US" dirty="0" smtClean="0"/>
              <a:t>The general idea is that a variable is given the job of holding the “total” of several values.  “Total” is in quotes because it is not always an arithmetic sum, it can be done using many different operations.</a:t>
            </a:r>
          </a:p>
          <a:p>
            <a:r>
              <a:rPr lang="en-US" dirty="0" smtClean="0"/>
              <a:t>An accumulator could hold the sum of 10 numbers, the concatenation (“sticking together”) of 5 strings, the product of 15 numbers, etc.</a:t>
            </a:r>
          </a:p>
          <a:p>
            <a:r>
              <a:rPr lang="en-US" dirty="0" smtClean="0"/>
              <a:t>An accumulator starts at a known value (like zero), and is changed by “adding” on a different value.  The result is stored right back in the same variable.</a:t>
            </a:r>
            <a:endParaRPr lang="en-US" dirty="0"/>
          </a:p>
        </p:txBody>
      </p:sp>
    </p:spTree>
    <p:extLst>
      <p:ext uri="{BB962C8B-B14F-4D97-AF65-F5344CB8AC3E}">
        <p14:creationId xmlns:p14="http://schemas.microsoft.com/office/powerpoint/2010/main" val="1619274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Calculator Analogy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Suppose you wanted to add up a bunch of numbers using a calculator</a:t>
            </a:r>
          </a:p>
          <a:p>
            <a:r>
              <a:rPr lang="en-US" dirty="0" smtClean="0"/>
              <a:t>You would first clear the display of the calculator so that it showed a zero.  (You usually don’t want previous results mixed in with your total.)</a:t>
            </a:r>
          </a:p>
          <a:p>
            <a:r>
              <a:rPr lang="en-US" dirty="0" smtClean="0"/>
              <a:t>You punch in a number and hit the + key</a:t>
            </a:r>
          </a:p>
          <a:p>
            <a:r>
              <a:rPr lang="en-US" dirty="0" smtClean="0"/>
              <a:t>The display shows the first number (since it’s the sum of zero and the number)</a:t>
            </a:r>
          </a:p>
          <a:p>
            <a:r>
              <a:rPr lang="en-US" dirty="0" smtClean="0"/>
              <a:t>You punch in another number and hit +</a:t>
            </a:r>
          </a:p>
          <a:p>
            <a:r>
              <a:rPr lang="en-US" dirty="0" smtClean="0"/>
              <a:t>The display shows the sum of the two numbers entered.</a:t>
            </a:r>
          </a:p>
          <a:p>
            <a:r>
              <a:rPr lang="en-US" dirty="0" smtClean="0"/>
              <a:t>You repeat the process until you have entered as many numbers as you needed the sum of.  </a:t>
            </a:r>
          </a:p>
          <a:p>
            <a:r>
              <a:rPr lang="en-US" dirty="0" smtClean="0"/>
              <a:t>The number in the display is your accumulator.</a:t>
            </a:r>
            <a:endParaRPr lang="en-US" dirty="0"/>
          </a:p>
        </p:txBody>
      </p:sp>
    </p:spTree>
    <p:extLst>
      <p:ext uri="{BB962C8B-B14F-4D97-AF65-F5344CB8AC3E}">
        <p14:creationId xmlns:p14="http://schemas.microsoft.com/office/powerpoint/2010/main" val="3129990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Counter – a special form of an accumulator</a:t>
            </a:r>
            <a:endParaRPr lang="en-US" dirty="0"/>
          </a:p>
        </p:txBody>
      </p:sp>
      <p:sp>
        <p:nvSpPr>
          <p:cNvPr id="3" name="Content Placeholder 2"/>
          <p:cNvSpPr>
            <a:spLocks noGrp="1"/>
          </p:cNvSpPr>
          <p:nvPr>
            <p:ph idx="1"/>
          </p:nvPr>
        </p:nvSpPr>
        <p:spPr/>
        <p:txBody>
          <a:bodyPr>
            <a:normAutofit lnSpcReduction="10000"/>
          </a:bodyPr>
          <a:lstStyle/>
          <a:p>
            <a:r>
              <a:rPr lang="en-US" dirty="0" smtClean="0"/>
              <a:t>Sometimes you need to know how many times something happens</a:t>
            </a:r>
          </a:p>
          <a:p>
            <a:pPr lvl="1"/>
            <a:r>
              <a:rPr lang="en-US" dirty="0" smtClean="0"/>
              <a:t>The number of aliens killed</a:t>
            </a:r>
          </a:p>
          <a:p>
            <a:pPr lvl="1"/>
            <a:r>
              <a:rPr lang="en-US" dirty="0" smtClean="0"/>
              <a:t>The number of numbers read in</a:t>
            </a:r>
          </a:p>
          <a:p>
            <a:r>
              <a:rPr lang="en-US" dirty="0" smtClean="0"/>
              <a:t>An accumulator is useful here too</a:t>
            </a:r>
          </a:p>
          <a:p>
            <a:r>
              <a:rPr lang="en-US" dirty="0" smtClean="0"/>
              <a:t>You can add </a:t>
            </a:r>
            <a:r>
              <a:rPr lang="en-US" b="1" dirty="0" smtClean="0"/>
              <a:t>a constant term</a:t>
            </a:r>
            <a:r>
              <a:rPr lang="en-US" dirty="0" smtClean="0"/>
              <a:t> to an accumulator variable </a:t>
            </a:r>
          </a:p>
          <a:p>
            <a:pPr lvl="1"/>
            <a:r>
              <a:rPr lang="en-US" dirty="0" smtClean="0"/>
              <a:t>If you do, that is called a counter</a:t>
            </a:r>
          </a:p>
          <a:p>
            <a:r>
              <a:rPr lang="en-US" dirty="0" smtClean="0"/>
              <a:t>A counter is a specialized form of an accumulator</a:t>
            </a:r>
          </a:p>
          <a:p>
            <a:pPr lvl="1"/>
            <a:r>
              <a:rPr lang="en-US" dirty="0" smtClean="0"/>
              <a:t>Just changes the accumulator by a constant value</a:t>
            </a:r>
          </a:p>
          <a:p>
            <a:r>
              <a:rPr lang="en-US" dirty="0" err="1" smtClean="0"/>
              <a:t>Num_count</a:t>
            </a:r>
            <a:r>
              <a:rPr lang="en-US" dirty="0" smtClean="0"/>
              <a:t> = </a:t>
            </a:r>
            <a:r>
              <a:rPr lang="en-US" dirty="0" err="1" smtClean="0"/>
              <a:t>Num_count</a:t>
            </a:r>
            <a:r>
              <a:rPr lang="en-US" dirty="0" smtClean="0"/>
              <a:t> + 1</a:t>
            </a:r>
          </a:p>
          <a:p>
            <a:r>
              <a:rPr lang="en-US" dirty="0" err="1" smtClean="0"/>
              <a:t>DozenCount</a:t>
            </a:r>
            <a:r>
              <a:rPr lang="en-US" dirty="0" smtClean="0"/>
              <a:t> = </a:t>
            </a:r>
            <a:r>
              <a:rPr lang="en-US" dirty="0" err="1" smtClean="0"/>
              <a:t>DozenCount</a:t>
            </a:r>
            <a:r>
              <a:rPr lang="en-US" dirty="0" smtClean="0"/>
              <a:t> + 12</a:t>
            </a:r>
            <a:endParaRPr lang="en-US" dirty="0"/>
          </a:p>
        </p:txBody>
      </p:sp>
    </p:spTree>
    <p:extLst>
      <p:ext uri="{BB962C8B-B14F-4D97-AF65-F5344CB8AC3E}">
        <p14:creationId xmlns:p14="http://schemas.microsoft.com/office/powerpoint/2010/main" val="2172680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355</Words>
  <Application>Microsoft Office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Accumulators in Programming</vt:lpstr>
      <vt:lpstr>What is an accumulator?</vt:lpstr>
      <vt:lpstr>Calculator Analogy</vt:lpstr>
      <vt:lpstr>A Counter – a special form of an accumulator</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Accumulators in Programming</dc:title>
  <dc:creator>Distance Learning Programs</dc:creator>
  <cp:lastModifiedBy>Distance Learning Programs</cp:lastModifiedBy>
  <cp:revision>3</cp:revision>
  <dcterms:created xsi:type="dcterms:W3CDTF">2014-05-21T14:58:17Z</dcterms:created>
  <dcterms:modified xsi:type="dcterms:W3CDTF">2014-05-21T16:04:45Z</dcterms:modified>
</cp:coreProperties>
</file>